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7" r:id="rId3"/>
    <p:sldId id="320" r:id="rId4"/>
    <p:sldId id="317" r:id="rId5"/>
    <p:sldId id="311" r:id="rId6"/>
    <p:sldId id="312" r:id="rId7"/>
    <p:sldId id="313" r:id="rId8"/>
    <p:sldId id="314" r:id="rId9"/>
    <p:sldId id="318" r:id="rId10"/>
    <p:sldId id="319" r:id="rId11"/>
    <p:sldId id="269" r:id="rId12"/>
    <p:sldId id="321" r:id="rId13"/>
    <p:sldId id="286" r:id="rId14"/>
    <p:sldId id="302" r:id="rId15"/>
    <p:sldId id="306" r:id="rId16"/>
    <p:sldId id="301" r:id="rId17"/>
    <p:sldId id="303" r:id="rId18"/>
    <p:sldId id="308" r:id="rId19"/>
    <p:sldId id="315" r:id="rId20"/>
    <p:sldId id="316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3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1A61-6338-41A3-9434-E35D8575AE2E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DDAB5-7694-4AA5-BDA7-03247EC76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6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2542C-C5D2-4035-A2FE-5C4FA931C8EC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EB4D-48DA-482A-A7BC-DDC4DC6C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8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19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7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9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EB4D-48DA-482A-A7BC-DDC4DC6C95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7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E8EDCA8-AFD2-4B54-95BB-A04135D62CBB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AFCBAA1B-A692-4D9C-B53E-AF572BB94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5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9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0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8F4A-D15C-4972-87D5-22C825D9EE09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C50006C-F69D-4648-99F6-58A31602E7A0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7BA1AF6-1626-4428-9C66-2BC4C9BB6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5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8C0C-4336-4788-BF20-85CACDD361F1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C5B7D90-BAD0-4139-9384-6D99B2B4F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3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90F53-6B36-46D4-862D-2C6B679D9BC6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D82F5DC-DBBF-428A-91A2-235D14CBA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4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D933-034A-4F3F-88F8-82B85206DAAB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D0DAA04-F15A-4F30-AE27-A2361D0CE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AE53-1C93-46A0-8BC9-F0142EBC59C0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894E7B2-9E64-4AC7-BE64-F1574E08B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5A5B-E9E6-4E04-AE83-D3E157C06E20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0E0BBB6-526B-41AC-B759-13FBCABA3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79F2-4F0D-4982-BE6D-8CAC096A4C3F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71D9100-31AF-463E-9C2E-D28B79917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1D19-DF57-4F1D-9B74-558093E795E9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CC9D2F7-C9E1-493C-BE39-FE56BEA64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9A7-BFD3-4B5D-85FA-09B969677728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FCCA135-039E-4947-8B9E-172D3C637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B8CA-F057-4C00-8F31-349B86C1E695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FEE6495-2D2B-4447-BCE1-55E7FC15F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1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D03F8F4A-D15C-4972-87D5-22C825D9EE09}" type="datetime1">
              <a:rPr lang="en-US" smtClean="0"/>
              <a:pPr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038DFA5-AB36-4055-955F-E46C11B3D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7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Cooper Black" charset="0"/>
              </a:rPr>
              <a:t>Welcome to Arabic Level I</a:t>
            </a:r>
            <a:br>
              <a:rPr lang="en-US" sz="4000" b="1" dirty="0" smtClean="0">
                <a:latin typeface="Cooper Black" charset="0"/>
              </a:rPr>
            </a:br>
            <a:r>
              <a:rPr lang="en-US" sz="4000" b="1" dirty="0" smtClean="0">
                <a:latin typeface="Cooper Black" charset="0"/>
              </a:rPr>
              <a:t>by </a:t>
            </a:r>
            <a:r>
              <a:rPr lang="en-US" sz="4000" b="1" dirty="0" err="1" smtClean="0">
                <a:latin typeface="Cooper Black" charset="0"/>
              </a:rPr>
              <a:t>Kurzban</a:t>
            </a:r>
            <a:endParaRPr lang="en-US" sz="4000" b="1" smtClean="0">
              <a:latin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  <a:endParaRPr lang="ar-SA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ar-AE" sz="8000" dirty="0"/>
              <a:t>دجاجة</a:t>
            </a:r>
            <a:endParaRPr lang="en-US" sz="8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4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Where?                                                                </a:t>
            </a:r>
            <a:r>
              <a:rPr lang="ar-SA" sz="3000" dirty="0" smtClean="0"/>
              <a:t>أيْنَ؟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When?                                                               </a:t>
            </a:r>
            <a:r>
              <a:rPr lang="ar-SA" sz="3000" dirty="0" smtClean="0"/>
              <a:t>مَتَى؟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   Why?                                                              </a:t>
            </a:r>
            <a:r>
              <a:rPr lang="ar-SA" sz="3000" dirty="0" smtClean="0"/>
              <a:t>لِماذا؟</a:t>
            </a:r>
          </a:p>
          <a:p>
            <a:pPr marL="0" indent="0" algn="r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In what? In Which? (m./f.)                    </a:t>
            </a:r>
            <a:r>
              <a:rPr lang="ar-SA" sz="3000" dirty="0" smtClean="0"/>
              <a:t>فِي أيِّ؟ أيَّةِ؟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Arabic Alphabet </a:t>
            </a:r>
            <a:r>
              <a:rPr lang="ar-SA" sz="4000" dirty="0" smtClean="0"/>
              <a:t>     ع  &amp;   غ</a:t>
            </a: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609600" y="23516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letters </a:t>
            </a:r>
            <a:r>
              <a:rPr lang="en-US" dirty="0" err="1" smtClean="0"/>
              <a:t>ayn</a:t>
            </a:r>
            <a:r>
              <a:rPr lang="en-US" dirty="0" smtClean="0"/>
              <a:t>  </a:t>
            </a:r>
            <a:r>
              <a:rPr lang="ar-AE" dirty="0"/>
              <a:t>ع</a:t>
            </a:r>
            <a:r>
              <a:rPr lang="en-US" dirty="0" smtClean="0"/>
              <a:t> and </a:t>
            </a:r>
            <a:r>
              <a:rPr lang="en-US" dirty="0" err="1" smtClean="0"/>
              <a:t>gayn</a:t>
            </a:r>
            <a:r>
              <a:rPr lang="en-US" dirty="0" smtClean="0"/>
              <a:t>  </a:t>
            </a:r>
            <a:r>
              <a:rPr lang="ar-SA" dirty="0" smtClean="0"/>
              <a:t>غ </a:t>
            </a:r>
            <a:r>
              <a:rPr lang="en-US" dirty="0" smtClean="0"/>
              <a:t> and their sound:</a:t>
            </a:r>
          </a:p>
          <a:p>
            <a:pPr marL="0" indent="0">
              <a:buNone/>
            </a:pPr>
            <a:r>
              <a:rPr lang="en-US" dirty="0" smtClean="0"/>
              <a:t>These two letters share one basic shape although they  are 2 different sounds.</a:t>
            </a:r>
          </a:p>
          <a:p>
            <a:pPr marL="0" indent="0">
              <a:buNone/>
            </a:pPr>
            <a:r>
              <a:rPr lang="en-US" dirty="0" smtClean="0"/>
              <a:t>Examine these letters below and practice writing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Medial                                   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12: Working with  </a:t>
            </a:r>
            <a:r>
              <a:rPr lang="ar-SA" sz="4000" dirty="0" smtClean="0"/>
              <a:t>ع</a:t>
            </a:r>
            <a:r>
              <a:rPr lang="en-US" sz="4000" dirty="0" smtClean="0"/>
              <a:t> and  </a:t>
            </a:r>
            <a:r>
              <a:rPr lang="ar-SA" sz="4000" dirty="0" smtClean="0"/>
              <a:t>غ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______________________________________</a:t>
            </a:r>
            <a:r>
              <a:rPr lang="ar-SA" dirty="0" smtClean="0"/>
              <a:t>ع</a:t>
            </a: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ar-AE" dirty="0" smtClean="0"/>
              <a:t> </a:t>
            </a:r>
            <a:r>
              <a:rPr lang="en-US" dirty="0" smtClean="0"/>
              <a:t>                                                            __________________________________</a:t>
            </a:r>
            <a:r>
              <a:rPr lang="ar-SA" dirty="0" smtClean="0"/>
              <a:t>غ ___</a:t>
            </a:r>
            <a:r>
              <a:rPr lang="ar-AE" dirty="0"/>
              <a:t/>
            </a:r>
            <a:br>
              <a:rPr lang="ar-AE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5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Working with  </a:t>
            </a:r>
            <a:r>
              <a:rPr lang="ar-SA" sz="4000" dirty="0" smtClean="0"/>
              <a:t>ع</a:t>
            </a:r>
            <a:r>
              <a:rPr lang="en-US" sz="4000" dirty="0" smtClean="0"/>
              <a:t> and</a:t>
            </a:r>
            <a:r>
              <a:rPr lang="ar-SA" sz="4000" dirty="0" smtClean="0"/>
              <a:t> غ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7295"/>
            <a:ext cx="830897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2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dirty="0" smtClean="0"/>
              <a:t>Combine the letters in each set, including short vowels, to form words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 algn="r">
              <a:buNone/>
            </a:pPr>
            <a:r>
              <a:rPr lang="ar-SA" sz="4000" dirty="0" smtClean="0"/>
              <a:t>ع+ف+ر+ي+ت=</a:t>
            </a:r>
          </a:p>
          <a:p>
            <a:pPr marL="0" indent="0" algn="r">
              <a:buNone/>
            </a:pPr>
            <a:r>
              <a:rPr lang="ar-SA" sz="4000" dirty="0" smtClean="0"/>
              <a:t>ف+ر+ا+غ=</a:t>
            </a:r>
          </a:p>
          <a:p>
            <a:pPr marL="0" indent="0" algn="r">
              <a:buNone/>
            </a:pPr>
            <a:r>
              <a:rPr lang="ar-SA" sz="4000" dirty="0" smtClean="0"/>
              <a:t>ش+غ+و+ر=</a:t>
            </a:r>
          </a:p>
          <a:p>
            <a:pPr marL="0" indent="0" algn="r">
              <a:buNone/>
            </a:pPr>
            <a:r>
              <a:rPr lang="ar-SA" sz="4000" dirty="0" smtClean="0"/>
              <a:t>د+ع=</a:t>
            </a:r>
          </a:p>
          <a:p>
            <a:pPr marL="0" indent="0" algn="r">
              <a:buNone/>
            </a:pPr>
            <a:r>
              <a:rPr lang="ar-SA" sz="4000" dirty="0" smtClean="0"/>
              <a:t>ب+د=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97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12: Mini Practice 1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Listen to the following words as you read them and repeat during practice. Then copy them several times on a ruled sheet of paper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 </a:t>
            </a:r>
            <a:r>
              <a:rPr lang="en-US" dirty="0" smtClean="0"/>
              <a:t>   </a:t>
            </a:r>
            <a:r>
              <a:rPr lang="ar-SA" dirty="0" smtClean="0"/>
              <a:t> </a:t>
            </a:r>
            <a:r>
              <a:rPr lang="en-US" dirty="0" smtClean="0"/>
              <a:t> _______________________________:  </a:t>
            </a:r>
            <a:r>
              <a:rPr lang="ar-SA" dirty="0" smtClean="0"/>
              <a:t>غريب</a:t>
            </a:r>
          </a:p>
          <a:p>
            <a:pPr marL="0" indent="0" algn="r">
              <a:buNone/>
            </a:pPr>
            <a:r>
              <a:rPr lang="ar-SA" dirty="0" smtClean="0"/>
              <a:t>عديد</a:t>
            </a:r>
          </a:p>
          <a:p>
            <a:pPr marL="0" indent="0" algn="r">
              <a:buNone/>
            </a:pPr>
            <a:r>
              <a:rPr lang="ar-SA" dirty="0" smtClean="0"/>
              <a:t>يَعرِف</a:t>
            </a:r>
            <a:endParaRPr lang="ar-SA" dirty="0"/>
          </a:p>
          <a:p>
            <a:pPr marL="0" indent="0" algn="r">
              <a:buNone/>
            </a:pPr>
            <a:r>
              <a:rPr lang="ar-SA" dirty="0" smtClean="0"/>
              <a:t>غريق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3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12: Inquiring about and identifying Arabic Cities </a:t>
            </a:r>
            <a:br>
              <a:rPr lang="en-US" sz="4000" dirty="0" smtClean="0"/>
            </a:br>
            <a:r>
              <a:rPr lang="ar-SA" sz="4000" dirty="0" smtClean="0"/>
              <a:t>   </a:t>
            </a: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map below displays some of the names and locations of some Arab cities.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1" y="2552700"/>
            <a:ext cx="798563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12: Inquiring about and identifying Arabic Cities </a:t>
            </a:r>
            <a:br>
              <a:rPr lang="en-US" sz="4000" dirty="0" smtClean="0"/>
            </a:br>
            <a:r>
              <a:rPr lang="ar-SA" sz="4000" dirty="0" smtClean="0"/>
              <a:t>   </a:t>
            </a: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practice, ask your partner where certain town is located and answer the question using the name of that city and the country.</a:t>
            </a:r>
          </a:p>
          <a:p>
            <a:pPr marL="0" indent="0">
              <a:buNone/>
            </a:pPr>
            <a:r>
              <a:rPr lang="en-US" dirty="0" smtClean="0"/>
              <a:t>Here is an example:</a:t>
            </a:r>
          </a:p>
          <a:p>
            <a:pPr marL="0" indent="0" algn="r">
              <a:buNone/>
            </a:pPr>
            <a:r>
              <a:rPr lang="ar-SA" dirty="0" smtClean="0"/>
              <a:t>أينَ بَغْداد؟</a:t>
            </a:r>
          </a:p>
          <a:p>
            <a:pPr marL="0" indent="0" algn="r">
              <a:buNone/>
            </a:pPr>
            <a:r>
              <a:rPr lang="ar-SA" dirty="0" smtClean="0"/>
              <a:t>بَغْداد في العراق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35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Lesson 1</a:t>
            </a:r>
            <a:r>
              <a:rPr lang="ar-SA" dirty="0" smtClean="0"/>
              <a:t>2</a:t>
            </a:r>
            <a:r>
              <a:rPr lang="en-US" dirty="0" smtClean="0"/>
              <a:t>:              </a:t>
            </a:r>
            <a:r>
              <a:rPr lang="ar-SA" dirty="0"/>
              <a:t> </a:t>
            </a:r>
            <a:r>
              <a:rPr lang="ar-AE" dirty="0" smtClean="0"/>
              <a:t>الدرس</a:t>
            </a:r>
            <a:r>
              <a:rPr lang="ar-SA" dirty="0"/>
              <a:t> </a:t>
            </a:r>
            <a:r>
              <a:rPr lang="ar-SA" dirty="0" smtClean="0"/>
              <a:t>الثاني عشر</a:t>
            </a:r>
            <a:r>
              <a:rPr lang="en-US" dirty="0" smtClean="0"/>
              <a:t>  </a:t>
            </a:r>
            <a:r>
              <a:rPr lang="ar-AE" dirty="0" smtClean="0"/>
              <a:t> </a:t>
            </a:r>
            <a:r>
              <a:rPr lang="en-US" dirty="0"/>
              <a:t>	</a:t>
            </a:r>
            <a:r>
              <a:rPr lang="en-US" dirty="0" smtClean="0"/>
              <a:t>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Objectives: </a:t>
            </a:r>
          </a:p>
          <a:p>
            <a:pPr marL="0" indent="0"/>
            <a:r>
              <a:rPr lang="en-US" dirty="0" smtClean="0"/>
              <a:t>Review</a:t>
            </a:r>
          </a:p>
          <a:p>
            <a:pPr marL="0" indent="0"/>
            <a:r>
              <a:rPr lang="en-US" dirty="0" smtClean="0"/>
              <a:t>Arabic Alphabet: Two-Way Connectors</a:t>
            </a:r>
          </a:p>
          <a:p>
            <a:pPr marL="0" indent="0"/>
            <a:r>
              <a:rPr lang="en-US" dirty="0" smtClean="0"/>
              <a:t>Arab States: Identifying and inquiring about Arab countries, capitals, and cities (lesson 12 + letters </a:t>
            </a:r>
            <a:r>
              <a:rPr lang="ar-SA" dirty="0" smtClean="0"/>
              <a:t>وغ ع</a:t>
            </a:r>
            <a:endParaRPr lang="en-US" dirty="0" smtClean="0"/>
          </a:p>
          <a:p>
            <a:pPr marL="0" indent="0"/>
            <a:r>
              <a:rPr lang="en-US" dirty="0" smtClean="0"/>
              <a:t>Practice</a:t>
            </a:r>
          </a:p>
          <a:p>
            <a:pPr marL="0" indent="0"/>
            <a:r>
              <a:rPr lang="en-US" dirty="0" smtClean="0"/>
              <a:t>Summary </a:t>
            </a:r>
          </a:p>
          <a:p>
            <a:pPr marL="0" indent="0"/>
            <a:r>
              <a:rPr lang="en-US" dirty="0" smtClean="0"/>
              <a:t>Flash card</a:t>
            </a:r>
          </a:p>
          <a:p>
            <a:pPr marL="0" indent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Lesson 12: Inquiring about and identifying Arabic Cities </a:t>
            </a:r>
            <a:br>
              <a:rPr lang="en-US" sz="4000" dirty="0" smtClean="0"/>
            </a:br>
            <a:r>
              <a:rPr lang="ar-SA" sz="4000" dirty="0" smtClean="0"/>
              <a:t>   </a:t>
            </a:r>
            <a:endParaRPr lang="en-US" sz="4000" dirty="0" smtClean="0"/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might need to learn about capital cities of some Arab countries in order to finish this exercise.</a:t>
            </a:r>
          </a:p>
          <a:p>
            <a:pPr marL="0" indent="0" algn="r">
              <a:buNone/>
            </a:pPr>
            <a:r>
              <a:rPr lang="en-US" dirty="0" smtClean="0"/>
              <a:t>Capital                                  Country</a:t>
            </a:r>
          </a:p>
          <a:p>
            <a:pPr marL="0" indent="0" algn="r">
              <a:buNone/>
            </a:pPr>
            <a:r>
              <a:rPr lang="ar-SA" smtClean="0"/>
              <a:t>المغرب                              الرباط</a:t>
            </a:r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مصر                                 القاهرة</a:t>
            </a:r>
          </a:p>
          <a:p>
            <a:pPr marL="0" indent="0" algn="r">
              <a:buNone/>
            </a:pPr>
            <a:r>
              <a:rPr lang="ar-SA" dirty="0" smtClean="0"/>
              <a:t>لبنان                                    بيروت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9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Dictation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sz="4000" dirty="0" smtClean="0"/>
              <a:t> Listen to each word dictated to you and write it down on a ruled sheet of paper. Each word will be read twice.</a:t>
            </a:r>
          </a:p>
          <a:p>
            <a:pPr marL="0" indent="0" algn="r">
              <a:buFont typeface="Arial" charset="0"/>
              <a:buNone/>
            </a:pPr>
            <a:r>
              <a:rPr lang="ar-SA" sz="4000" dirty="0" smtClean="0"/>
              <a:t>زوج</a:t>
            </a:r>
          </a:p>
          <a:p>
            <a:pPr marL="0" indent="0" algn="r">
              <a:buFont typeface="Arial" charset="0"/>
              <a:buNone/>
            </a:pPr>
            <a:r>
              <a:rPr lang="ar-SA" sz="4000" dirty="0" smtClean="0"/>
              <a:t>زوجة</a:t>
            </a:r>
          </a:p>
          <a:p>
            <a:pPr marL="0" indent="0" algn="r">
              <a:buFont typeface="Arial" charset="0"/>
              <a:buNone/>
            </a:pPr>
            <a:r>
              <a:rPr lang="ar-SA" sz="4000" dirty="0" smtClean="0"/>
              <a:t>أبن</a:t>
            </a:r>
          </a:p>
          <a:p>
            <a:pPr marL="0" indent="0" algn="r">
              <a:buFont typeface="Arial" charset="0"/>
              <a:buNone/>
            </a:pPr>
            <a:r>
              <a:rPr lang="ar-SA" sz="4000" dirty="0" smtClean="0"/>
              <a:t>بنت</a:t>
            </a: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05600" cy="1295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How do you introduce yourself?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362200"/>
            <a:ext cx="7535779" cy="32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Now: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Listen to each word dictated to you and write it down on a ruled sheet of paper. Each word will be read twice.</a:t>
            </a:r>
          </a:p>
          <a:p>
            <a:pPr marL="0" indent="0">
              <a:buNone/>
            </a:pPr>
            <a:r>
              <a:rPr lang="ar-SA" sz="4000" dirty="0"/>
              <a:t>طباشر                     فَيض</a:t>
            </a:r>
          </a:p>
          <a:p>
            <a:pPr marL="0" indent="0">
              <a:buNone/>
            </a:pPr>
            <a:r>
              <a:rPr lang="ar-SA" sz="4000" dirty="0"/>
              <a:t>رتيب                    رصين</a:t>
            </a:r>
          </a:p>
          <a:p>
            <a:pPr marL="0" indent="0">
              <a:buNone/>
            </a:pPr>
            <a:r>
              <a:rPr lang="ar-SA" sz="4000" dirty="0"/>
              <a:t>  طريق                    ظريف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ar-SA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ar-SA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62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2057401"/>
            <a:ext cx="7848600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ar-SA" sz="8800" dirty="0" smtClean="0"/>
              <a:t>سَرير</a:t>
            </a:r>
            <a:endParaRPr lang="en-US" sz="88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43012"/>
            <a:ext cx="351027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036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ar-SA" sz="8800" dirty="0" smtClean="0"/>
              <a:t>مَوْز</a:t>
            </a:r>
            <a:endParaRPr lang="en-US" sz="88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ar-SA" sz="8800" dirty="0" smtClean="0"/>
              <a:t>جَزَر</a:t>
            </a:r>
            <a:endParaRPr lang="en-US" sz="8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05382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  <a:endParaRPr lang="ar-SA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ar-SA" sz="8000" dirty="0" smtClean="0"/>
              <a:t>ثَور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481263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8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Lesson 1</a:t>
            </a:r>
            <a:r>
              <a:rPr lang="ar-SA" sz="4000" dirty="0" smtClean="0"/>
              <a:t>2</a:t>
            </a:r>
            <a:r>
              <a:rPr lang="en-US" sz="4000" dirty="0" smtClean="0"/>
              <a:t>: Building up your 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000" dirty="0" smtClean="0"/>
              <a:t>Copy down and translate the following words on your paper several times and remember to proceed from right to left.</a:t>
            </a:r>
            <a:endParaRPr lang="ar-SA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ar-AE" sz="8800" dirty="0"/>
              <a:t>بقرة</a:t>
            </a:r>
            <a:endParaRPr lang="en-US" sz="88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88" y="2514600"/>
            <a:ext cx="1905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0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1644</TotalTime>
  <Words>556</Words>
  <Application>Microsoft Office PowerPoint</Application>
  <PresentationFormat>On-screen Show (4:3)</PresentationFormat>
  <Paragraphs>133</Paragraphs>
  <Slides>21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Cooper Black</vt:lpstr>
      <vt:lpstr>Times New Roman</vt:lpstr>
      <vt:lpstr>Wingdings 3</vt:lpstr>
      <vt:lpstr>Ion Boardroom</vt:lpstr>
      <vt:lpstr>Welcome to Arabic Level I by Kurzban</vt:lpstr>
      <vt:lpstr>Lesson 12:               الدرس الثاني عشر             </vt:lpstr>
      <vt:lpstr>How do you introduce yourself?</vt:lpstr>
      <vt:lpstr>Do Now: Review</vt:lpstr>
      <vt:lpstr> Lesson 12: Building up your vocabulary</vt:lpstr>
      <vt:lpstr> Lesson 12: Building up your vocabulary</vt:lpstr>
      <vt:lpstr> Lesson 12: Building up your vocabulary</vt:lpstr>
      <vt:lpstr> Lesson 12: Building up your vocabulary</vt:lpstr>
      <vt:lpstr> Lesson 12: Building up your vocabulary</vt:lpstr>
      <vt:lpstr> Lesson 12: Building up your vocabulary</vt:lpstr>
      <vt:lpstr> Lesson 12: Building up your vocabulary</vt:lpstr>
      <vt:lpstr>PowerPoint Presentation</vt:lpstr>
      <vt:lpstr>Lesson 12: Arabic Alphabet      ع  &amp;   غ</vt:lpstr>
      <vt:lpstr>Lesson 12: Working with  ع and  غ </vt:lpstr>
      <vt:lpstr>Lesson 12: Working with  ع and غ  </vt:lpstr>
      <vt:lpstr>Combine the letters in each set, including short vowels, to form words</vt:lpstr>
      <vt:lpstr>Lesson 12: Mini Practice 1 </vt:lpstr>
      <vt:lpstr>Lesson 12: Inquiring about and identifying Arabic Cities     </vt:lpstr>
      <vt:lpstr>Lesson 12: Inquiring about and identifying Arabic Cities     </vt:lpstr>
      <vt:lpstr>Lesson 12: Inquiring about and identifying Arabic Cities     </vt:lpstr>
      <vt:lpstr>Dictation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NPCSD</dc:creator>
  <cp:lastModifiedBy>Kurzban, Souad</cp:lastModifiedBy>
  <cp:revision>195</cp:revision>
  <dcterms:created xsi:type="dcterms:W3CDTF">2013-07-22T15:34:51Z</dcterms:created>
  <dcterms:modified xsi:type="dcterms:W3CDTF">2015-12-15T19:20:18Z</dcterms:modified>
</cp:coreProperties>
</file>